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</p:sldIdLst>
  <p:sldSz cx="9144000" cy="6858000" type="screen4x3"/>
  <p:notesSz cx="6858000" cy="9144000"/>
  <p:custDataLst>
    <p:tags r:id="rId6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3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08A9-9B5A-4F78-8486-ABED2AB3887B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D43D-0E4E-487F-8D70-BFBB9E50F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92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08A9-9B5A-4F78-8486-ABED2AB3887B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D43D-0E4E-487F-8D70-BFBB9E50F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52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08A9-9B5A-4F78-8486-ABED2AB3887B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D43D-0E4E-487F-8D70-BFBB9E50F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08A9-9B5A-4F78-8486-ABED2AB3887B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D43D-0E4E-487F-8D70-BFBB9E50F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26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08A9-9B5A-4F78-8486-ABED2AB3887B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D43D-0E4E-487F-8D70-BFBB9E50F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38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08A9-9B5A-4F78-8486-ABED2AB3887B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D43D-0E4E-487F-8D70-BFBB9E50F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5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08A9-9B5A-4F78-8486-ABED2AB3887B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D43D-0E4E-487F-8D70-BFBB9E50F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08A9-9B5A-4F78-8486-ABED2AB3887B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D43D-0E4E-487F-8D70-BFBB9E50F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06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08A9-9B5A-4F78-8486-ABED2AB3887B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D43D-0E4E-487F-8D70-BFBB9E50F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13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08A9-9B5A-4F78-8486-ABED2AB3887B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D43D-0E4E-487F-8D70-BFBB9E50F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08A9-9B5A-4F78-8486-ABED2AB3887B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D43D-0E4E-487F-8D70-BFBB9E50F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31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B08A9-9B5A-4F78-8486-ABED2AB3887B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DD43D-0E4E-487F-8D70-BFBB9E50F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9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5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3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9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0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37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1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6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3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0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0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2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27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8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8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51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2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3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1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0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6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9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1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2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4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7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4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1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6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4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4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0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88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8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3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2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1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2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7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3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6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5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1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31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5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7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0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7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6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3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9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1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3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36daf3d3d5f87cea0e1435d282f829238352198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0</Words>
  <Application>Microsoft Office PowerPoint</Application>
  <PresentationFormat>On-screen Show (4:3)</PresentationFormat>
  <Paragraphs>0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Clark E. Morgan</dc:creator>
  <cp:lastModifiedBy>Clark E. Morgan</cp:lastModifiedBy>
  <cp:revision>3</cp:revision>
  <dcterms:created xsi:type="dcterms:W3CDTF">2014-12-09T17:24:51Z</dcterms:created>
  <dcterms:modified xsi:type="dcterms:W3CDTF">2014-12-09T18:11:43Z</dcterms:modified>
</cp:coreProperties>
</file>