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0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3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1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3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9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6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0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2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D2D0F-AE7B-4DB6-BED4-1C033506E645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C5A8-BBD2-481B-B52B-A22B65EF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4438"/>
            <a:ext cx="8153400" cy="5346700"/>
          </a:xfrm>
        </p:spPr>
      </p:pic>
    </p:spTree>
    <p:extLst>
      <p:ext uri="{BB962C8B-B14F-4D97-AF65-F5344CB8AC3E}">
        <p14:creationId xmlns:p14="http://schemas.microsoft.com/office/powerpoint/2010/main" val="224097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31888"/>
            <a:ext cx="8305800" cy="5513387"/>
          </a:xfrm>
        </p:spPr>
      </p:pic>
    </p:spTree>
    <p:extLst>
      <p:ext uri="{BB962C8B-B14F-4D97-AF65-F5344CB8AC3E}">
        <p14:creationId xmlns:p14="http://schemas.microsoft.com/office/powerpoint/2010/main" val="38802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888"/>
            <a:ext cx="8229600" cy="5462587"/>
          </a:xfrm>
        </p:spPr>
      </p:pic>
    </p:spTree>
    <p:extLst>
      <p:ext uri="{BB962C8B-B14F-4D97-AF65-F5344CB8AC3E}">
        <p14:creationId xmlns:p14="http://schemas.microsoft.com/office/powerpoint/2010/main" val="45346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31888"/>
            <a:ext cx="8305800" cy="5513387"/>
          </a:xfrm>
        </p:spPr>
      </p:pic>
    </p:spTree>
    <p:extLst>
      <p:ext uri="{BB962C8B-B14F-4D97-AF65-F5344CB8AC3E}">
        <p14:creationId xmlns:p14="http://schemas.microsoft.com/office/powerpoint/2010/main" val="294381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038"/>
            <a:ext cx="8229600" cy="5602287"/>
          </a:xfrm>
        </p:spPr>
      </p:pic>
    </p:spTree>
    <p:extLst>
      <p:ext uri="{BB962C8B-B14F-4D97-AF65-F5344CB8AC3E}">
        <p14:creationId xmlns:p14="http://schemas.microsoft.com/office/powerpoint/2010/main" val="563402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838"/>
            <a:ext cx="8229600" cy="5500687"/>
          </a:xfrm>
        </p:spPr>
      </p:pic>
    </p:spTree>
    <p:extLst>
      <p:ext uri="{BB962C8B-B14F-4D97-AF65-F5344CB8AC3E}">
        <p14:creationId xmlns:p14="http://schemas.microsoft.com/office/powerpoint/2010/main" val="923215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4238" y="1143000"/>
            <a:ext cx="8259762" cy="5521325"/>
          </a:xfrm>
        </p:spPr>
      </p:pic>
    </p:spTree>
    <p:extLst>
      <p:ext uri="{BB962C8B-B14F-4D97-AF65-F5344CB8AC3E}">
        <p14:creationId xmlns:p14="http://schemas.microsoft.com/office/powerpoint/2010/main" val="212074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1143000"/>
            <a:ext cx="8183562" cy="5470525"/>
          </a:xfrm>
        </p:spPr>
      </p:pic>
    </p:spTree>
    <p:extLst>
      <p:ext uri="{BB962C8B-B14F-4D97-AF65-F5344CB8AC3E}">
        <p14:creationId xmlns:p14="http://schemas.microsoft.com/office/powerpoint/2010/main" val="65180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1143000"/>
            <a:ext cx="8261350" cy="5521325"/>
          </a:xfrm>
        </p:spPr>
      </p:pic>
    </p:spTree>
    <p:extLst>
      <p:ext uri="{BB962C8B-B14F-4D97-AF65-F5344CB8AC3E}">
        <p14:creationId xmlns:p14="http://schemas.microsoft.com/office/powerpoint/2010/main" val="163632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143000"/>
            <a:ext cx="8185150" cy="5470525"/>
          </a:xfrm>
        </p:spPr>
      </p:pic>
    </p:spTree>
    <p:extLst>
      <p:ext uri="{BB962C8B-B14F-4D97-AF65-F5344CB8AC3E}">
        <p14:creationId xmlns:p14="http://schemas.microsoft.com/office/powerpoint/2010/main" val="45212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688"/>
            <a:ext cx="4114800" cy="6218237"/>
          </a:xfrm>
        </p:spPr>
      </p:pic>
    </p:spTree>
    <p:extLst>
      <p:ext uri="{BB962C8B-B14F-4D97-AF65-F5344CB8AC3E}">
        <p14:creationId xmlns:p14="http://schemas.microsoft.com/office/powerpoint/2010/main" val="399683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8040688" cy="5334000"/>
          </a:xfrm>
        </p:spPr>
      </p:pic>
    </p:spTree>
    <p:extLst>
      <p:ext uri="{BB962C8B-B14F-4D97-AF65-F5344CB8AC3E}">
        <p14:creationId xmlns:p14="http://schemas.microsoft.com/office/powerpoint/2010/main" val="70345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8" y="1143000"/>
            <a:ext cx="8291512" cy="5486400"/>
          </a:xfrm>
        </p:spPr>
      </p:pic>
    </p:spTree>
    <p:extLst>
      <p:ext uri="{BB962C8B-B14F-4D97-AF65-F5344CB8AC3E}">
        <p14:creationId xmlns:p14="http://schemas.microsoft.com/office/powerpoint/2010/main" val="184972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63"/>
            <a:ext cx="4191000" cy="6305550"/>
          </a:xfrm>
        </p:spPr>
      </p:pic>
    </p:spTree>
    <p:extLst>
      <p:ext uri="{BB962C8B-B14F-4D97-AF65-F5344CB8AC3E}">
        <p14:creationId xmlns:p14="http://schemas.microsoft.com/office/powerpoint/2010/main" val="52096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143000"/>
            <a:ext cx="8255000" cy="5486400"/>
          </a:xfrm>
        </p:spPr>
      </p:pic>
    </p:spTree>
    <p:extLst>
      <p:ext uri="{BB962C8B-B14F-4D97-AF65-F5344CB8AC3E}">
        <p14:creationId xmlns:p14="http://schemas.microsoft.com/office/powerpoint/2010/main" val="186400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143000"/>
            <a:ext cx="8226425" cy="5443538"/>
          </a:xfrm>
        </p:spPr>
      </p:pic>
    </p:spTree>
    <p:extLst>
      <p:ext uri="{BB962C8B-B14F-4D97-AF65-F5344CB8AC3E}">
        <p14:creationId xmlns:p14="http://schemas.microsoft.com/office/powerpoint/2010/main" val="289439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8243888" cy="5430838"/>
          </a:xfrm>
        </p:spPr>
      </p:pic>
    </p:spTree>
    <p:extLst>
      <p:ext uri="{BB962C8B-B14F-4D97-AF65-F5344CB8AC3E}">
        <p14:creationId xmlns:p14="http://schemas.microsoft.com/office/powerpoint/2010/main" val="3483263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143000"/>
            <a:ext cx="8210550" cy="5453063"/>
          </a:xfrm>
        </p:spPr>
      </p:pic>
    </p:spTree>
    <p:extLst>
      <p:ext uri="{BB962C8B-B14F-4D97-AF65-F5344CB8AC3E}">
        <p14:creationId xmlns:p14="http://schemas.microsoft.com/office/powerpoint/2010/main" val="306167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5"/>
            <a:ext cx="4343400" cy="6548438"/>
          </a:xfrm>
        </p:spPr>
      </p:pic>
    </p:spTree>
    <p:extLst>
      <p:ext uri="{BB962C8B-B14F-4D97-AF65-F5344CB8AC3E}">
        <p14:creationId xmlns:p14="http://schemas.microsoft.com/office/powerpoint/2010/main" val="83457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143000"/>
            <a:ext cx="8216900" cy="5448300"/>
          </a:xfrm>
        </p:spPr>
      </p:pic>
    </p:spTree>
    <p:extLst>
      <p:ext uri="{BB962C8B-B14F-4D97-AF65-F5344CB8AC3E}">
        <p14:creationId xmlns:p14="http://schemas.microsoft.com/office/powerpoint/2010/main" val="405174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063"/>
            <a:ext cx="8229600" cy="5456237"/>
          </a:xfrm>
        </p:spPr>
      </p:pic>
    </p:spTree>
    <p:extLst>
      <p:ext uri="{BB962C8B-B14F-4D97-AF65-F5344CB8AC3E}">
        <p14:creationId xmlns:p14="http://schemas.microsoft.com/office/powerpoint/2010/main" val="62559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063"/>
            <a:ext cx="8153400" cy="5405437"/>
          </a:xfrm>
        </p:spPr>
      </p:pic>
    </p:spTree>
    <p:extLst>
      <p:ext uri="{BB962C8B-B14F-4D97-AF65-F5344CB8AC3E}">
        <p14:creationId xmlns:p14="http://schemas.microsoft.com/office/powerpoint/2010/main" val="315105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063"/>
            <a:ext cx="8229600" cy="5456237"/>
          </a:xfrm>
        </p:spPr>
      </p:pic>
    </p:spTree>
    <p:extLst>
      <p:ext uri="{BB962C8B-B14F-4D97-AF65-F5344CB8AC3E}">
        <p14:creationId xmlns:p14="http://schemas.microsoft.com/office/powerpoint/2010/main" val="31814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4267200" cy="6426200"/>
          </a:xfrm>
        </p:spPr>
      </p:pic>
    </p:spTree>
    <p:extLst>
      <p:ext uri="{BB962C8B-B14F-4D97-AF65-F5344CB8AC3E}">
        <p14:creationId xmlns:p14="http://schemas.microsoft.com/office/powerpoint/2010/main" val="48067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1143000"/>
            <a:ext cx="8212137" cy="5453063"/>
          </a:xfrm>
        </p:spPr>
      </p:pic>
    </p:spTree>
    <p:extLst>
      <p:ext uri="{BB962C8B-B14F-4D97-AF65-F5344CB8AC3E}">
        <p14:creationId xmlns:p14="http://schemas.microsoft.com/office/powerpoint/2010/main" val="240111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sofferd</dc:creator>
  <cp:lastModifiedBy>sofferd</cp:lastModifiedBy>
  <cp:revision>2</cp:revision>
  <dcterms:created xsi:type="dcterms:W3CDTF">2015-01-28T01:56:34Z</dcterms:created>
  <dcterms:modified xsi:type="dcterms:W3CDTF">2015-04-24T21:26:21Z</dcterms:modified>
</cp:coreProperties>
</file>